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6" r:id="rId2"/>
    <p:sldId id="256" r:id="rId3"/>
    <p:sldId id="257" r:id="rId4"/>
    <p:sldId id="270" r:id="rId5"/>
    <p:sldId id="278" r:id="rId6"/>
    <p:sldId id="258" r:id="rId7"/>
    <p:sldId id="259" r:id="rId8"/>
    <p:sldId id="280" r:id="rId9"/>
    <p:sldId id="275" r:id="rId10"/>
    <p:sldId id="260" r:id="rId11"/>
    <p:sldId id="276" r:id="rId12"/>
    <p:sldId id="267" r:id="rId13"/>
    <p:sldId id="261" r:id="rId14"/>
    <p:sldId id="263" r:id="rId15"/>
    <p:sldId id="269" r:id="rId16"/>
    <p:sldId id="264" r:id="rId17"/>
    <p:sldId id="277" r:id="rId18"/>
    <p:sldId id="265" r:id="rId19"/>
    <p:sldId id="273" r:id="rId20"/>
    <p:sldId id="281" r:id="rId21"/>
    <p:sldId id="271" r:id="rId22"/>
    <p:sldId id="272" r:id="rId23"/>
    <p:sldId id="274" r:id="rId24"/>
    <p:sldId id="279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13" autoAdjust="0"/>
    <p:restoredTop sz="94660"/>
  </p:normalViewPr>
  <p:slideViewPr>
    <p:cSldViewPr>
      <p:cViewPr>
        <p:scale>
          <a:sx n="100" d="100"/>
          <a:sy n="100" d="100"/>
        </p:scale>
        <p:origin x="-45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E6801-9652-4288-950C-A4D6B83E3F86}" type="datetimeFigureOut">
              <a:rPr lang="zh-CN" altLang="en-US" smtClean="0"/>
              <a:pPr/>
              <a:t>2013/7/23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EC980-04C8-4E7F-80A0-4878EA77840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820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EC980-04C8-4E7F-80A0-4878EA77840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2013/7/23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3768" y="2828836"/>
            <a:ext cx="417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 smtClean="0">
                <a:latin typeface="微软雅黑" pitchFamily="34" charset="-122"/>
                <a:ea typeface="微软雅黑" pitchFamily="34" charset="-122"/>
              </a:rPr>
              <a:t>中安传媒</a:t>
            </a:r>
            <a:endParaRPr lang="zh-CN" altLang="en-US" sz="7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C:\Users\DaLi\Desktop\新建文件夹\xiugai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9" y="28829"/>
            <a:ext cx="3795903" cy="68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/>
          <p:nvPr/>
        </p:nvCxnSpPr>
        <p:spPr>
          <a:xfrm flipH="1" flipV="1">
            <a:off x="2214546" y="1857365"/>
            <a:ext cx="1421350" cy="563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5940152" y="5517232"/>
            <a:ext cx="9893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35506" y="5383955"/>
            <a:ext cx="12144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点击后显示国外参展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商家分布的地域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3609" y="1681063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显示地区内的商家的数量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箭头连接符 14"/>
          <p:cNvCxnSpPr>
            <a:endCxn id="16" idx="3"/>
          </p:cNvCxnSpPr>
          <p:nvPr/>
        </p:nvCxnSpPr>
        <p:spPr>
          <a:xfrm flipH="1">
            <a:off x="1907704" y="5517232"/>
            <a:ext cx="1152128" cy="242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4696" y="5282624"/>
            <a:ext cx="1143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点击后显示国内参展商家分布的地域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3528" y="190381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Page5</a:t>
            </a:r>
          </a:p>
          <a:p>
            <a:r>
              <a:rPr lang="zh-CN" altLang="en-US" dirty="0" smtClean="0">
                <a:latin typeface="+mj-ea"/>
                <a:ea typeface="+mj-ea"/>
              </a:rPr>
              <a:t>参展商页面</a:t>
            </a:r>
            <a:r>
              <a:rPr lang="en-US" altLang="zh-CN" dirty="0">
                <a:latin typeface="+mj-ea"/>
                <a:ea typeface="+mj-ea"/>
              </a:rPr>
              <a:t>3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按地域搜索按钮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1" name="右箭头 10"/>
          <p:cNvSpPr/>
          <p:nvPr/>
        </p:nvSpPr>
        <p:spPr>
          <a:xfrm rot="16200000">
            <a:off x="6483912" y="2095997"/>
            <a:ext cx="50006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6591069" y="3346161"/>
            <a:ext cx="285752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548154" y="2488905"/>
            <a:ext cx="400110" cy="8572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上下滑动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6176" y="3068960"/>
            <a:ext cx="27363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 err="1" smtClean="0">
                <a:solidFill>
                  <a:srgbClr val="FF0000"/>
                </a:solidFill>
              </a:rPr>
              <a:t>Api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地域列表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en-US" altLang="en-US" sz="1400" dirty="0" err="1" smtClean="0">
                <a:solidFill>
                  <a:srgbClr val="FF0000"/>
                </a:solidFill>
              </a:rPr>
              <a:t>请求方式：http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get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带参数（国内，国外）</a:t>
            </a:r>
            <a:endParaRPr kumimoji="1" lang="en-US" altLang="en-US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返回内容：地域列表</a:t>
            </a:r>
            <a:endParaRPr kumimoji="1" lang="en-US" altLang="zh-CN" sz="1400" dirty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数据内容：地域名称、地域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id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、地域展商数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DaLi\Desktop\新建文件夹\xiugai\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9" y="28829"/>
            <a:ext cx="3795903" cy="68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V="1">
            <a:off x="5148064" y="1628800"/>
            <a:ext cx="1944216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092280" y="1465039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商家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logo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4644008" y="3068960"/>
            <a:ext cx="20162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32240" y="2852936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点击此按钮，可以进入所在展馆平面图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2339752" y="4005064"/>
            <a:ext cx="72008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99592" y="4365104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商家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的文字介绍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190381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Page6</a:t>
            </a:r>
          </a:p>
          <a:p>
            <a:r>
              <a:rPr lang="zh-CN" altLang="en-US" dirty="0" smtClean="0">
                <a:latin typeface="+mj-ea"/>
                <a:ea typeface="+mj-ea"/>
              </a:rPr>
              <a:t>参展商详情页面</a:t>
            </a:r>
            <a:endParaRPr lang="en-US" altLang="zh-CN" dirty="0" smtClean="0">
              <a:latin typeface="+mj-ea"/>
              <a:ea typeface="+mj-ea"/>
            </a:endParaRPr>
          </a:p>
        </p:txBody>
      </p:sp>
      <p:sp>
        <p:nvSpPr>
          <p:cNvPr id="13" name="右箭头 12"/>
          <p:cNvSpPr/>
          <p:nvPr/>
        </p:nvSpPr>
        <p:spPr>
          <a:xfrm rot="16200000">
            <a:off x="6483912" y="3767002"/>
            <a:ext cx="50006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6591069" y="5017166"/>
            <a:ext cx="285752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48154" y="4159910"/>
            <a:ext cx="400110" cy="8572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上下滑动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031776"/>
            <a:ext cx="4191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直接箭头连接符 15"/>
          <p:cNvCxnSpPr>
            <a:endCxn id="17" idx="1"/>
          </p:cNvCxnSpPr>
          <p:nvPr/>
        </p:nvCxnSpPr>
        <p:spPr>
          <a:xfrm flipV="1">
            <a:off x="6140207" y="1043444"/>
            <a:ext cx="574364" cy="2253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14571" y="674112"/>
            <a:ext cx="9537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点击此按钮返回到主页面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2132856"/>
            <a:ext cx="273630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 err="1" smtClean="0">
                <a:solidFill>
                  <a:srgbClr val="FF0000"/>
                </a:solidFill>
              </a:rPr>
              <a:t>Api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展商详情页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en-US" altLang="en-US" sz="1400" dirty="0" err="1" smtClean="0">
                <a:solidFill>
                  <a:srgbClr val="FF0000"/>
                </a:solidFill>
              </a:rPr>
              <a:t>请求方式：http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get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带展商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id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参数</a:t>
            </a:r>
            <a:endParaRPr kumimoji="1" lang="en-US" altLang="en-US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返回内容：展商详细信息</a:t>
            </a:r>
            <a:endParaRPr kumimoji="1" lang="en-US" altLang="zh-CN" sz="1400" dirty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数据内容：展商名称、展商图片（可能多图）、展商文字介绍，展位号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762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" descr="C:\Users\DaLi\Desktop\新建文件夹\xiugai\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9" y="28829"/>
            <a:ext cx="3795903" cy="68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9038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Page7</a:t>
            </a:r>
          </a:p>
          <a:p>
            <a:r>
              <a:rPr lang="zh-CN" altLang="en-US" dirty="0" smtClean="0"/>
              <a:t>日程页面</a:t>
            </a:r>
            <a:endParaRPr lang="zh-CN" altLang="en-US" dirty="0"/>
          </a:p>
        </p:txBody>
      </p:sp>
      <p:cxnSp>
        <p:nvCxnSpPr>
          <p:cNvPr id="4" name="直接箭头连接符 3"/>
          <p:cNvCxnSpPr/>
          <p:nvPr/>
        </p:nvCxnSpPr>
        <p:spPr>
          <a:xfrm>
            <a:off x="6192180" y="2132856"/>
            <a:ext cx="612068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4248" y="2348880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体现展会性质的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icon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6012160" y="4941168"/>
            <a:ext cx="108012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92280" y="4705980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点击日期按钮，按日期筛选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3608" y="1844824"/>
            <a:ext cx="1296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显示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活动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名称，点击进入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page8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2339752" y="1663955"/>
            <a:ext cx="2088232" cy="5606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2339752" y="2708920"/>
            <a:ext cx="828092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75656" y="2977788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按照时间排列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76256" y="387241"/>
            <a:ext cx="18722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点击此按钮显示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官方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日程，且此按钮变为下方按钮显示，且显示内容是用户进入活动页面预订的活动。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6084168" y="980728"/>
            <a:ext cx="72008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2" idx="2"/>
          </p:cNvCxnSpPr>
          <p:nvPr/>
        </p:nvCxnSpPr>
        <p:spPr>
          <a:xfrm>
            <a:off x="7812360" y="1556792"/>
            <a:ext cx="0" cy="3246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811" y="1875476"/>
            <a:ext cx="1213098" cy="47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 15"/>
          <p:cNvSpPr/>
          <p:nvPr/>
        </p:nvSpPr>
        <p:spPr>
          <a:xfrm>
            <a:off x="0" y="3573016"/>
            <a:ext cx="27363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 err="1" smtClean="0">
                <a:solidFill>
                  <a:srgbClr val="FF0000"/>
                </a:solidFill>
              </a:rPr>
              <a:t>Api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sz="1400" dirty="0">
                <a:solidFill>
                  <a:srgbClr val="FF0000"/>
                </a:solidFill>
              </a:rPr>
              <a:t>活动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列表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en-US" altLang="en-US" sz="1400" dirty="0" err="1" smtClean="0">
                <a:solidFill>
                  <a:srgbClr val="FF0000"/>
                </a:solidFill>
              </a:rPr>
              <a:t>请求方式：http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get</a:t>
            </a:r>
            <a:endParaRPr kumimoji="1" lang="en-US" altLang="en-US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返回内容：活动列表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数据内容：活动名称，活动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id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，活动时间，活动类型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64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DaLi\Desktop\新建文件夹\xiugai\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9" y="28829"/>
            <a:ext cx="3795903" cy="68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箭头连接符 9"/>
          <p:cNvCxnSpPr/>
          <p:nvPr/>
        </p:nvCxnSpPr>
        <p:spPr>
          <a:xfrm flipV="1">
            <a:off x="5004048" y="4725144"/>
            <a:ext cx="1800200" cy="696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3528" y="19038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Page8</a:t>
            </a:r>
          </a:p>
          <a:p>
            <a:r>
              <a:rPr lang="zh-CN" altLang="en-US" dirty="0" smtClean="0"/>
              <a:t>活动详情页面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04248" y="4437112"/>
            <a:ext cx="79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点击进行预订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2123728" y="2133600"/>
            <a:ext cx="1333847" cy="43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59632" y="2276872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显示活动图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2411760" y="4698722"/>
            <a:ext cx="1512168" cy="4584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1640" y="4869160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显示活动的位置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3573016"/>
            <a:ext cx="27363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 err="1" smtClean="0">
                <a:solidFill>
                  <a:srgbClr val="FF0000"/>
                </a:solidFill>
              </a:rPr>
              <a:t>Api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活动</a:t>
            </a:r>
            <a:r>
              <a:rPr kumimoji="1" lang="zh-CN" altLang="en-US" sz="1400" dirty="0">
                <a:solidFill>
                  <a:srgbClr val="FF0000"/>
                </a:solidFill>
              </a:rPr>
              <a:t>详细信息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en-US" altLang="en-US" sz="1400" dirty="0" err="1" smtClean="0">
                <a:solidFill>
                  <a:srgbClr val="FF0000"/>
                </a:solidFill>
              </a:rPr>
              <a:t>请求方式：http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get</a:t>
            </a:r>
            <a:endParaRPr kumimoji="1" lang="en-US" altLang="en-US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返回内容：活动详细信息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数据内容：活动图片，活动文字描述，活动时间，活动位置，活动类型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DaLi\Desktop\新建文件夹\xiugai\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9" y="28829"/>
            <a:ext cx="3795903" cy="68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/>
          <p:cNvCxnSpPr/>
          <p:nvPr/>
        </p:nvCxnSpPr>
        <p:spPr>
          <a:xfrm flipV="1">
            <a:off x="5292080" y="4581128"/>
            <a:ext cx="1656184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20272" y="4221088"/>
            <a:ext cx="9286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点击显示整个场馆的平面图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9038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Page9</a:t>
            </a:r>
          </a:p>
          <a:p>
            <a:r>
              <a:rPr lang="zh-CN" altLang="en-US" dirty="0" smtClean="0"/>
              <a:t>展位图页面</a:t>
            </a:r>
            <a:endParaRPr lang="en-US" altLang="zh-CN" dirty="0" smtClean="0"/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2195736" y="1700808"/>
            <a:ext cx="864096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59632" y="1753652"/>
            <a:ext cx="9286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显示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相应展馆平面图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3140968"/>
            <a:ext cx="2736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无需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API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，但需要服务器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host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几个静态图片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Li\Desktop\新建文件夹\xiugai\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9" y="28829"/>
            <a:ext cx="3795903" cy="68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19038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Page10</a:t>
            </a:r>
          </a:p>
          <a:p>
            <a:r>
              <a:rPr lang="zh-CN" altLang="en-US" dirty="0" smtClean="0"/>
              <a:t>用户登录界面</a:t>
            </a:r>
            <a:endParaRPr lang="zh-CN" altLang="en-US" dirty="0"/>
          </a:p>
        </p:txBody>
      </p:sp>
      <p:cxnSp>
        <p:nvCxnSpPr>
          <p:cNvPr id="3" name="直接箭头连接符 2"/>
          <p:cNvCxnSpPr/>
          <p:nvPr/>
        </p:nvCxnSpPr>
        <p:spPr>
          <a:xfrm>
            <a:off x="5148064" y="1844824"/>
            <a:ext cx="1584176" cy="153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5148064" y="2204864"/>
            <a:ext cx="1584176" cy="1896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5940152" y="3284984"/>
            <a:ext cx="936104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04248" y="1844824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输入用户名跟密码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6256" y="2978368"/>
            <a:ext cx="1296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点击进入登记页面，见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page11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4860032" y="4221088"/>
            <a:ext cx="1872208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32240" y="4418528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点击进入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page12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3573016"/>
            <a:ext cx="27363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 err="1" smtClean="0">
                <a:solidFill>
                  <a:srgbClr val="FF0000"/>
                </a:solidFill>
              </a:rPr>
              <a:t>Api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用户登陆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en-US" altLang="en-US" sz="1400" dirty="0" err="1" smtClean="0">
                <a:solidFill>
                  <a:srgbClr val="FF0000"/>
                </a:solidFill>
              </a:rPr>
              <a:t>请求方式：http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get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带账号密码参数</a:t>
            </a:r>
            <a:endParaRPr kumimoji="1" lang="en-US" altLang="en-US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返回内容：成功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/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失败，失败原因</a:t>
            </a:r>
            <a:r>
              <a:rPr kumimoji="1" lang="zh-CN" altLang="zh-CN" sz="1400" dirty="0" smtClean="0">
                <a:solidFill>
                  <a:srgbClr val="FF0000"/>
                </a:solidFill>
              </a:rPr>
              <a:t>，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token</a:t>
            </a:r>
          </a:p>
        </p:txBody>
      </p:sp>
    </p:spTree>
    <p:extLst>
      <p:ext uri="{BB962C8B-B14F-4D97-AF65-F5344CB8AC3E}">
        <p14:creationId xmlns:p14="http://schemas.microsoft.com/office/powerpoint/2010/main" val="15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365104"/>
            <a:ext cx="3783381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C:\Users\DaLi\Desktop\新建文件夹\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9" y="28829"/>
            <a:ext cx="3795903" cy="68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/>
          <p:cNvCxnSpPr/>
          <p:nvPr/>
        </p:nvCxnSpPr>
        <p:spPr>
          <a:xfrm>
            <a:off x="5940152" y="3933056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32240" y="3697868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点击此按钮可进行选择，见下图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190381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Page11</a:t>
            </a:r>
          </a:p>
          <a:p>
            <a:r>
              <a:rPr lang="zh-CN" altLang="en-US" dirty="0" smtClean="0"/>
              <a:t>登记页面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stCxn id="7" idx="2"/>
          </p:cNvCxnSpPr>
          <p:nvPr/>
        </p:nvCxnSpPr>
        <p:spPr>
          <a:xfrm>
            <a:off x="7884368" y="422108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H="1" flipV="1">
            <a:off x="2339752" y="5085184"/>
            <a:ext cx="180020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1560" y="4797152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完成登记后生成二维码或者条形码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3573016"/>
            <a:ext cx="27363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 err="1" smtClean="0">
                <a:solidFill>
                  <a:srgbClr val="FF0000"/>
                </a:solidFill>
              </a:rPr>
              <a:t>Api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用户登记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en-US" altLang="en-US" sz="1400" dirty="0" err="1" smtClean="0">
                <a:solidFill>
                  <a:srgbClr val="FF0000"/>
                </a:solidFill>
              </a:rPr>
              <a:t>请求方式：http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get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带账号密码和其他参数</a:t>
            </a:r>
            <a:endParaRPr kumimoji="1" lang="en-US" altLang="en-US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返回内容：成功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/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失败，失败原因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DaLi\Desktop\新建文件夹\xiugai\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9" y="28829"/>
            <a:ext cx="3795903" cy="68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041301"/>
            <a:ext cx="4476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90381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Page12</a:t>
            </a:r>
          </a:p>
          <a:p>
            <a:r>
              <a:rPr lang="zh-CN" altLang="en-US" dirty="0" smtClean="0"/>
              <a:t>用户登陆后页面</a:t>
            </a:r>
            <a:endParaRPr lang="zh-CN" altLang="en-US" dirty="0"/>
          </a:p>
        </p:txBody>
      </p:sp>
      <p:cxnSp>
        <p:nvCxnSpPr>
          <p:cNvPr id="4" name="直接箭头连接符 3"/>
          <p:cNvCxnSpPr/>
          <p:nvPr/>
        </p:nvCxnSpPr>
        <p:spPr>
          <a:xfrm>
            <a:off x="6145916" y="1268760"/>
            <a:ext cx="648072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76256" y="1196752"/>
            <a:ext cx="16561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点击此按钮，用户可以进行设置，设置内容即注册内容，见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page11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，去掉完成登记按钮即可。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1979712" y="5445224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9552" y="5085184"/>
            <a:ext cx="158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此页面内容，即网站上的内容，可上下滑动，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右箭头 8"/>
          <p:cNvSpPr/>
          <p:nvPr/>
        </p:nvSpPr>
        <p:spPr>
          <a:xfrm rot="16200000">
            <a:off x="6483912" y="3464150"/>
            <a:ext cx="50006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6591069" y="4714314"/>
            <a:ext cx="285752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548154" y="3857058"/>
            <a:ext cx="400110" cy="8572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上下滑动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5508104" y="2708920"/>
            <a:ext cx="1225841" cy="1440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76256" y="2492896"/>
            <a:ext cx="1656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点击此按钮，将条形码保存到我的相册中，以便进场使用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3573016"/>
            <a:ext cx="27363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 err="1" smtClean="0">
                <a:solidFill>
                  <a:srgbClr val="FF0000"/>
                </a:solidFill>
              </a:rPr>
              <a:t>Api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用户信息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en-US" altLang="en-US" sz="1400" dirty="0" err="1" smtClean="0">
                <a:solidFill>
                  <a:srgbClr val="FF0000"/>
                </a:solidFill>
              </a:rPr>
              <a:t>请求方式：http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get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带</a:t>
            </a:r>
            <a:r>
              <a:rPr kumimoji="1" lang="zh-CN" altLang="en-US" sz="1400" dirty="0">
                <a:solidFill>
                  <a:srgbClr val="FF0000"/>
                </a:solidFill>
              </a:rPr>
              <a:t>用户</a:t>
            </a:r>
            <a:r>
              <a:rPr kumimoji="1" lang="en-US" altLang="zh-CN" sz="1400" dirty="0">
                <a:solidFill>
                  <a:srgbClr val="FF0000"/>
                </a:solidFill>
              </a:rPr>
              <a:t>id</a:t>
            </a:r>
            <a:r>
              <a:rPr kumimoji="1" lang="zh-CN" altLang="en-US" sz="1400" dirty="0">
                <a:solidFill>
                  <a:srgbClr val="FF0000"/>
                </a:solidFill>
              </a:rPr>
              <a:t>及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token</a:t>
            </a: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返回内容：用户基本信息，用户二维码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/</a:t>
            </a:r>
            <a:r>
              <a:rPr kumimoji="1" lang="en-US" altLang="en-US" sz="1400" dirty="0" smtClean="0">
                <a:solidFill>
                  <a:srgbClr val="FF0000"/>
                </a:solidFill>
              </a:rPr>
              <a:t>条码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图片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771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DaLi\Desktop\新建文件夹\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9" y="28829"/>
            <a:ext cx="3795903" cy="68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/>
          <p:nvPr/>
        </p:nvCxnSpPr>
        <p:spPr>
          <a:xfrm flipV="1">
            <a:off x="5508104" y="1357298"/>
            <a:ext cx="1421350" cy="3571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29454" y="1105580"/>
            <a:ext cx="142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显示提供给用户的消息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19038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Page13</a:t>
            </a:r>
          </a:p>
          <a:p>
            <a:r>
              <a:rPr lang="zh-CN" altLang="en-US" dirty="0" smtClean="0"/>
              <a:t>消息页面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 rot="16200000">
            <a:off x="6483912" y="2902906"/>
            <a:ext cx="50006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6591069" y="4153070"/>
            <a:ext cx="285752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548154" y="3295814"/>
            <a:ext cx="400110" cy="8572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上下滑动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3573016"/>
            <a:ext cx="2736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 err="1" smtClean="0">
                <a:solidFill>
                  <a:srgbClr val="FF0000"/>
                </a:solidFill>
              </a:rPr>
              <a:t>Api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需建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push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notification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server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，待定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C:\Users\DaLi\Desktop\新建文件夹\xiugai\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9" y="28829"/>
            <a:ext cx="3795903" cy="68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9038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Page14</a:t>
            </a:r>
          </a:p>
          <a:p>
            <a:r>
              <a:rPr lang="zh-CN" altLang="en-US" dirty="0" smtClean="0"/>
              <a:t>咨询页面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2483768" y="2276872"/>
            <a:ext cx="720080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59632" y="2329135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输入要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咨询的内容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20272" y="692696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这是用户登录后显示页面，假如用户没有登录则显示登录页面，见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page10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411760" y="3861048"/>
            <a:ext cx="792088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31640" y="3769876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点击提交咨询的内容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2483768" y="5373216"/>
            <a:ext cx="576064" cy="1440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03648" y="5066020"/>
            <a:ext cx="1224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此状态为选中状态，显示咨询页面，即当前页面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6012160" y="5157192"/>
            <a:ext cx="1008112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020272" y="4849996"/>
            <a:ext cx="1224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点击进入历史咨询页面，见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page14-1</a:t>
            </a: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2267744" y="1196752"/>
            <a:ext cx="864096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43608" y="1321604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点击返回直接返回主页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43216" y="2348880"/>
            <a:ext cx="27363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 err="1" smtClean="0">
                <a:solidFill>
                  <a:srgbClr val="FF0000"/>
                </a:solidFill>
              </a:rPr>
              <a:t>Api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咨询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en-US" altLang="en-US" sz="1400" dirty="0" err="1" smtClean="0">
                <a:solidFill>
                  <a:srgbClr val="FF0000"/>
                </a:solidFill>
              </a:rPr>
              <a:t>请求方式：http</a:t>
            </a:r>
            <a:r>
              <a:rPr kumimoji="1" lang="en-US" altLang="en-US" sz="1400" dirty="0" smtClean="0">
                <a:solidFill>
                  <a:srgbClr val="FF0000"/>
                </a:solidFill>
              </a:rPr>
              <a:t> get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带咨询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text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，用户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id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及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token</a:t>
            </a:r>
            <a:endParaRPr kumimoji="1" lang="en-US" altLang="en-US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返回内容：成功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/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失败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，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失败原因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25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DaLi\Desktop\新建文件夹\xiugai\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9" y="28829"/>
            <a:ext cx="3795903" cy="68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/>
          <p:nvPr/>
        </p:nvCxnSpPr>
        <p:spPr>
          <a:xfrm>
            <a:off x="6143636" y="4105534"/>
            <a:ext cx="785818" cy="3571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rot="10800000" flipV="1">
            <a:off x="2143108" y="1785926"/>
            <a:ext cx="1143008" cy="5000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4929190" y="2643182"/>
            <a:ext cx="1857388" cy="214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rot="10800000" flipV="1">
            <a:off x="2143108" y="3357562"/>
            <a:ext cx="1214446" cy="571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42976" y="2071678"/>
            <a:ext cx="1071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放置图像，广告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58016" y="2571744"/>
            <a:ext cx="1285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表示多张图片，可进行滑动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14414" y="3643314"/>
            <a:ext cx="10001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九大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产品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分类按钮，上面图标底下文字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9038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Page1</a:t>
            </a:r>
          </a:p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886516" y="4201924"/>
            <a:ext cx="1285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提示推送的消息及日程提醒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点击此按钮进入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page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16216" y="404664"/>
            <a:ext cx="27363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 err="1" smtClean="0">
                <a:solidFill>
                  <a:srgbClr val="FF0000"/>
                </a:solidFill>
              </a:rPr>
              <a:t>Api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广告列表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en-US" altLang="en-US" sz="1400" dirty="0" err="1" smtClean="0">
                <a:solidFill>
                  <a:srgbClr val="FF0000"/>
                </a:solidFill>
              </a:rPr>
              <a:t>请求方式：http</a:t>
            </a:r>
            <a:r>
              <a:rPr kumimoji="1" lang="en-US" altLang="en-US" sz="1400" dirty="0" smtClean="0">
                <a:solidFill>
                  <a:srgbClr val="FF0000"/>
                </a:solidFill>
              </a:rPr>
              <a:t> get</a:t>
            </a: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返回内容：广告列表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数据内容：图片</a:t>
            </a:r>
            <a:r>
              <a:rPr kumimoji="1" lang="en-US" altLang="zh-CN" sz="1400" dirty="0" err="1" smtClean="0">
                <a:solidFill>
                  <a:srgbClr val="FF0000"/>
                </a:solidFill>
              </a:rPr>
              <a:t>url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，广告展商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id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（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id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可为空）</a:t>
            </a:r>
            <a:endParaRPr kumimoji="1" lang="en-US" altLang="en-US" sz="1400" dirty="0" smtClean="0">
              <a:solidFill>
                <a:srgbClr val="FF0000"/>
              </a:solidFill>
            </a:endParaRPr>
          </a:p>
          <a:p>
            <a:endParaRPr kumimoji="1" lang="en-US" altLang="zh-CN" sz="14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aLi\Desktop\新建文件夹\xiugai\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9" y="28829"/>
            <a:ext cx="3795903" cy="68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9038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Page14-1</a:t>
            </a:r>
          </a:p>
          <a:p>
            <a:r>
              <a:rPr lang="zh-CN" altLang="en-US" dirty="0"/>
              <a:t>历史</a:t>
            </a:r>
            <a:r>
              <a:rPr lang="zh-CN" altLang="en-US" dirty="0" smtClean="0"/>
              <a:t>咨询页面</a:t>
            </a:r>
            <a:endParaRPr lang="zh-CN" altLang="en-US" dirty="0"/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2267744" y="1196752"/>
            <a:ext cx="864096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1321604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点击返回直接返回主页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6156176" y="1844824"/>
            <a:ext cx="648072" cy="7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04248" y="1753071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用户咨询的内容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6156176" y="2708920"/>
            <a:ext cx="648072" cy="7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32240" y="2617167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安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防给用户的回复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3140968"/>
            <a:ext cx="27363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 err="1" smtClean="0">
                <a:solidFill>
                  <a:srgbClr val="FF0000"/>
                </a:solidFill>
              </a:rPr>
              <a:t>Api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咨询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en-US" altLang="en-US" sz="1400" dirty="0" err="1" smtClean="0">
                <a:solidFill>
                  <a:srgbClr val="FF0000"/>
                </a:solidFill>
              </a:rPr>
              <a:t>请求方式：http</a:t>
            </a:r>
            <a:r>
              <a:rPr kumimoji="1" lang="en-US" altLang="en-US" sz="1400" dirty="0" smtClean="0">
                <a:solidFill>
                  <a:srgbClr val="FF0000"/>
                </a:solidFill>
              </a:rPr>
              <a:t> get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带咨询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text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，用户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id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，用户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id token</a:t>
            </a:r>
            <a:endParaRPr kumimoji="1" lang="en-US" altLang="en-US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返回内容：历史咨询列表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数据内容：咨询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text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，回复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30118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DaLi\Desktop\新建文件夹\xiugai\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9" y="28829"/>
            <a:ext cx="3795903" cy="68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190381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Page15</a:t>
            </a:r>
          </a:p>
          <a:p>
            <a:r>
              <a:rPr lang="zh-CN" altLang="en-US" dirty="0"/>
              <a:t>展会</a:t>
            </a:r>
            <a:r>
              <a:rPr lang="zh-CN" altLang="en-US" dirty="0" smtClean="0"/>
              <a:t>简介</a:t>
            </a:r>
            <a:endParaRPr lang="en-US" altLang="zh-CN" dirty="0" smtClean="0"/>
          </a:p>
          <a:p>
            <a:r>
              <a:rPr lang="zh-CN" altLang="en-US" dirty="0"/>
              <a:t>基本</a:t>
            </a:r>
            <a:r>
              <a:rPr lang="zh-CN" altLang="en-US" dirty="0" smtClean="0"/>
              <a:t>信息页面</a:t>
            </a:r>
            <a:endParaRPr lang="en-US" altLang="zh-CN" dirty="0" smtClean="0"/>
          </a:p>
        </p:txBody>
      </p:sp>
      <p:cxnSp>
        <p:nvCxnSpPr>
          <p:cNvPr id="8" name="直接箭头连接符 7"/>
          <p:cNvCxnSpPr>
            <a:endCxn id="9" idx="3"/>
          </p:cNvCxnSpPr>
          <p:nvPr/>
        </p:nvCxnSpPr>
        <p:spPr>
          <a:xfrm flipH="1">
            <a:off x="2123728" y="5526524"/>
            <a:ext cx="1800200" cy="6837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15616" y="5733256"/>
            <a:ext cx="10081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点击参展范围进入参展范围页面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0272" y="105273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展会基本信息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5184068" y="1196753"/>
            <a:ext cx="1836204" cy="523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右箭头 12"/>
          <p:cNvSpPr/>
          <p:nvPr/>
        </p:nvSpPr>
        <p:spPr>
          <a:xfrm rot="16200000">
            <a:off x="6483912" y="2095997"/>
            <a:ext cx="50006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6591069" y="3346161"/>
            <a:ext cx="285752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48154" y="2488905"/>
            <a:ext cx="400110" cy="8572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上下滑动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5220072" y="5085184"/>
            <a:ext cx="1584176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804248" y="4741587"/>
            <a:ext cx="1152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点击联系方式进入联系方式页面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6012160" y="5589240"/>
            <a:ext cx="792088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04248" y="5589240"/>
            <a:ext cx="1152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点击交通信息进入交通信息页面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3140968"/>
            <a:ext cx="2736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无需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API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，但需要服务器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host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几个静态页面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00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DaLi\Desktop\新建文件夹\xiugai\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9" y="28829"/>
            <a:ext cx="3795903" cy="68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箭头连接符 3"/>
          <p:cNvCxnSpPr/>
          <p:nvPr/>
        </p:nvCxnSpPr>
        <p:spPr>
          <a:xfrm flipV="1">
            <a:off x="5220072" y="5085184"/>
            <a:ext cx="1584176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2339752" y="3140968"/>
            <a:ext cx="1296144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04248" y="4741587"/>
            <a:ext cx="1152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点击联系方式进入联系方式页面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9632" y="3841303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参展范围图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90381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Page15-1</a:t>
            </a:r>
          </a:p>
          <a:p>
            <a:r>
              <a:rPr lang="zh-CN" altLang="en-US" dirty="0" smtClean="0"/>
              <a:t>展会简介</a:t>
            </a:r>
            <a:endParaRPr lang="en-US" altLang="zh-CN" dirty="0" smtClean="0"/>
          </a:p>
          <a:p>
            <a:r>
              <a:rPr lang="zh-CN" altLang="en-US" dirty="0" smtClean="0"/>
              <a:t>参展范围页面</a:t>
            </a:r>
            <a:endParaRPr lang="en-US" altLang="zh-CN" dirty="0" smtClean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012160" y="5589240"/>
            <a:ext cx="792088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04248" y="5589240"/>
            <a:ext cx="1152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点击交通信息进入交通信息页面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816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DaLi\Desktop\新建文件夹\xiugai\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9" y="28829"/>
            <a:ext cx="3795903" cy="68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90381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Page15-2</a:t>
            </a:r>
          </a:p>
          <a:p>
            <a:r>
              <a:rPr lang="zh-CN" altLang="en-US" dirty="0"/>
              <a:t>展会</a:t>
            </a:r>
            <a:r>
              <a:rPr lang="zh-CN" altLang="en-US" dirty="0" smtClean="0"/>
              <a:t>简介</a:t>
            </a:r>
            <a:endParaRPr lang="en-US" altLang="zh-CN" dirty="0" smtClean="0"/>
          </a:p>
          <a:p>
            <a:r>
              <a:rPr lang="zh-CN" altLang="en-US" dirty="0" smtClean="0"/>
              <a:t>联系方式页面</a:t>
            </a:r>
            <a:endParaRPr lang="en-US" altLang="zh-CN" dirty="0" smtClean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5364088" y="3933056"/>
            <a:ext cx="144016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04248" y="4490536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二维码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6012160" y="5589240"/>
            <a:ext cx="792088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04248" y="5570656"/>
            <a:ext cx="1152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点击交通信息进入交通信息页面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5724128" y="1844824"/>
            <a:ext cx="108012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04248" y="170080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具体联系方式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50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90381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Page15-3</a:t>
            </a:r>
          </a:p>
          <a:p>
            <a:r>
              <a:rPr lang="zh-CN" altLang="en-US" dirty="0"/>
              <a:t>展会</a:t>
            </a:r>
            <a:r>
              <a:rPr lang="zh-CN" altLang="en-US" dirty="0" smtClean="0"/>
              <a:t>简介</a:t>
            </a:r>
            <a:endParaRPr lang="en-US" altLang="zh-CN" dirty="0" smtClean="0"/>
          </a:p>
          <a:p>
            <a:r>
              <a:rPr lang="zh-CN" altLang="en-US" dirty="0" smtClean="0"/>
              <a:t>交通信息页面</a:t>
            </a:r>
            <a:endParaRPr lang="en-US" altLang="zh-CN" dirty="0" smtClean="0"/>
          </a:p>
        </p:txBody>
      </p:sp>
      <p:pic>
        <p:nvPicPr>
          <p:cNvPr id="4098" name="Picture 2" descr="C:\Users\DaLi\Desktop\新建文件夹\xiugai\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9" y="28829"/>
            <a:ext cx="3795903" cy="68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箭头连接符 3"/>
          <p:cNvCxnSpPr/>
          <p:nvPr/>
        </p:nvCxnSpPr>
        <p:spPr>
          <a:xfrm flipV="1">
            <a:off x="5076056" y="1844824"/>
            <a:ext cx="1872208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76256" y="170080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显示展会地址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8930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DaLi\Desktop\新建文件夹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9" y="28829"/>
            <a:ext cx="3795903" cy="68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/>
          <p:cNvCxnSpPr/>
          <p:nvPr/>
        </p:nvCxnSpPr>
        <p:spPr>
          <a:xfrm rot="10800000" flipV="1">
            <a:off x="2428860" y="1285860"/>
            <a:ext cx="571504" cy="214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2428860" y="1916832"/>
            <a:ext cx="919004" cy="4405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5868144" y="1916832"/>
            <a:ext cx="1359602" cy="5774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00166" y="1335273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返回按钮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1604" y="2214554"/>
            <a:ext cx="78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新闻配图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4288" y="2204864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点击进入详情页面，见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page2-2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19038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Page2-1</a:t>
            </a:r>
          </a:p>
          <a:p>
            <a:r>
              <a:rPr lang="zh-CN" altLang="en-US" dirty="0" smtClean="0"/>
              <a:t>新闻页面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2428860" y="5445224"/>
            <a:ext cx="685880" cy="220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9552" y="5445224"/>
            <a:ext cx="1800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安博会新闻按钮，点击此按钮可进行新闻内容的筛选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6020544" y="5515807"/>
            <a:ext cx="927720" cy="2887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48264" y="5498648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行业新闻按钮，点击此按钮按照行业新闻进行筛选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右箭头 19"/>
          <p:cNvSpPr/>
          <p:nvPr/>
        </p:nvSpPr>
        <p:spPr>
          <a:xfrm rot="16200000">
            <a:off x="6483912" y="2902906"/>
            <a:ext cx="50006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>
            <a:off x="6591069" y="4153070"/>
            <a:ext cx="285752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48154" y="3295814"/>
            <a:ext cx="400110" cy="8572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上下滑动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16216" y="404664"/>
            <a:ext cx="27363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 err="1" smtClean="0">
                <a:solidFill>
                  <a:srgbClr val="FF0000"/>
                </a:solidFill>
              </a:rPr>
              <a:t>Api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新闻列表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en-US" altLang="en-US" sz="1400" dirty="0" err="1" smtClean="0">
                <a:solidFill>
                  <a:srgbClr val="FF0000"/>
                </a:solidFill>
              </a:rPr>
              <a:t>请求方式：http</a:t>
            </a:r>
            <a:r>
              <a:rPr kumimoji="1" lang="en-US" altLang="en-US" sz="1400" dirty="0" smtClean="0">
                <a:solidFill>
                  <a:srgbClr val="FF0000"/>
                </a:solidFill>
              </a:rPr>
              <a:t> get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参数：类型（安博会，行业新闻），范围（在某个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id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之后活之前的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N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条新闻）</a:t>
            </a:r>
            <a:endParaRPr kumimoji="1" lang="en-US" altLang="en-US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返回内容：新闻列表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数据内容：图片</a:t>
            </a:r>
            <a:r>
              <a:rPr kumimoji="1" lang="en-US" altLang="zh-CN" sz="1400" dirty="0" err="1" smtClean="0">
                <a:solidFill>
                  <a:srgbClr val="FF0000"/>
                </a:solidFill>
              </a:rPr>
              <a:t>url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，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id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，文字描述，类型（纯图片，图片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+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文字，纯文字）</a:t>
            </a:r>
            <a:endParaRPr kumimoji="1" lang="en-US" altLang="en-US" sz="1400" dirty="0" smtClean="0">
              <a:solidFill>
                <a:srgbClr val="FF0000"/>
              </a:solidFill>
            </a:endParaRPr>
          </a:p>
          <a:p>
            <a:endParaRPr kumimoji="1" lang="en-US" altLang="zh-CN" sz="14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\Desktop\xiugai\图片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6525" y="36513"/>
            <a:ext cx="3790950" cy="6784975"/>
          </a:xfrm>
          <a:prstGeom prst="rect">
            <a:avLst/>
          </a:prstGeom>
          <a:noFill/>
        </p:spPr>
      </p:pic>
      <p:cxnSp>
        <p:nvCxnSpPr>
          <p:cNvPr id="3" name="直接箭头连接符 2"/>
          <p:cNvCxnSpPr/>
          <p:nvPr/>
        </p:nvCxnSpPr>
        <p:spPr>
          <a:xfrm flipH="1">
            <a:off x="2195736" y="2204864"/>
            <a:ext cx="1152128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715008" y="3571876"/>
            <a:ext cx="1233256" cy="937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2555776" y="5517232"/>
            <a:ext cx="792088" cy="7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6156176" y="5373216"/>
            <a:ext cx="792088" cy="180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95636" y="2329135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新闻配图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48264" y="436510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新闻文字描述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5576" y="5013176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点击进行留言，首先要登录。若未登录，显示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page10,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若登录显示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page2-3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48264" y="5209455"/>
            <a:ext cx="1656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分享，首先要登录。若未登录，显示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page10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9038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Page2-2</a:t>
            </a:r>
          </a:p>
          <a:p>
            <a:r>
              <a:rPr lang="zh-CN" altLang="en-US" dirty="0" smtClean="0"/>
              <a:t>新闻页面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 rot="16200000" flipV="1">
            <a:off x="2147668" y="2781498"/>
            <a:ext cx="1214446" cy="937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右箭头 18"/>
          <p:cNvSpPr/>
          <p:nvPr/>
        </p:nvSpPr>
        <p:spPr>
          <a:xfrm rot="16200000">
            <a:off x="6483912" y="2095997"/>
            <a:ext cx="50006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>
            <a:off x="6591069" y="3346161"/>
            <a:ext cx="285752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48154" y="2488905"/>
            <a:ext cx="400110" cy="8572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上下滑动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44208" y="116632"/>
            <a:ext cx="27363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 err="1" smtClean="0">
                <a:solidFill>
                  <a:srgbClr val="FF0000"/>
                </a:solidFill>
              </a:rPr>
              <a:t>Api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新闻内容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en-US" altLang="en-US" sz="1400" dirty="0" err="1" smtClean="0">
                <a:solidFill>
                  <a:srgbClr val="FF0000"/>
                </a:solidFill>
              </a:rPr>
              <a:t>请求方式：http</a:t>
            </a:r>
            <a:r>
              <a:rPr kumimoji="1" lang="en-US" altLang="en-US" sz="1400" dirty="0" smtClean="0">
                <a:solidFill>
                  <a:srgbClr val="FF0000"/>
                </a:solidFill>
              </a:rPr>
              <a:t> get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带新闻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id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参数</a:t>
            </a:r>
            <a:endParaRPr kumimoji="1" lang="en-US" altLang="en-US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返回内容：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html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页面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6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 descr="C:\Users\DaLi\Desktop\图片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36513"/>
            <a:ext cx="3790950" cy="678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9038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Page2-3</a:t>
            </a:r>
          </a:p>
          <a:p>
            <a:r>
              <a:rPr lang="zh-CN" altLang="en-US" dirty="0" smtClean="0"/>
              <a:t>新闻页面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2411760" y="2329716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572000" y="2708920"/>
            <a:ext cx="2232248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860032" y="3861048"/>
            <a:ext cx="1944216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5724128" y="1700808"/>
            <a:ext cx="1008112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75656" y="2113692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留言者的用户名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32240" y="148478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留言内容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04248" y="263691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在此输入留言内容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32240" y="4057327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点击此按钮留言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右箭头 21"/>
          <p:cNvSpPr/>
          <p:nvPr/>
        </p:nvSpPr>
        <p:spPr>
          <a:xfrm rot="16200000">
            <a:off x="6483912" y="4544270"/>
            <a:ext cx="50006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6591069" y="5794434"/>
            <a:ext cx="285752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548154" y="4937178"/>
            <a:ext cx="400110" cy="8572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上下滑动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516216" y="404664"/>
            <a:ext cx="27363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 err="1" smtClean="0">
                <a:solidFill>
                  <a:srgbClr val="FF0000"/>
                </a:solidFill>
              </a:rPr>
              <a:t>Api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新闻评论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en-US" altLang="en-US" sz="1400" dirty="0" err="1" smtClean="0">
                <a:solidFill>
                  <a:srgbClr val="FF0000"/>
                </a:solidFill>
              </a:rPr>
              <a:t>请求方式：http</a:t>
            </a:r>
            <a:r>
              <a:rPr kumimoji="1" lang="en-US" altLang="en-US" sz="1400" dirty="0" smtClean="0">
                <a:solidFill>
                  <a:srgbClr val="FF0000"/>
                </a:solidFill>
              </a:rPr>
              <a:t> get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带评论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text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参数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返回内容：成功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/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失败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，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失败原因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215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\Desktop\xiugai\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74049" y="28829"/>
            <a:ext cx="3795903" cy="6800342"/>
          </a:xfrm>
          <a:prstGeom prst="rect">
            <a:avLst/>
          </a:prstGeom>
          <a:noFill/>
        </p:spPr>
      </p:pic>
      <p:cxnSp>
        <p:nvCxnSpPr>
          <p:cNvPr id="8" name="直接箭头连接符 7"/>
          <p:cNvCxnSpPr/>
          <p:nvPr/>
        </p:nvCxnSpPr>
        <p:spPr>
          <a:xfrm flipV="1">
            <a:off x="6096022" y="1249015"/>
            <a:ext cx="852242" cy="465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2285984" y="2204864"/>
            <a:ext cx="857256" cy="152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3" idx="3"/>
          </p:cNvCxnSpPr>
          <p:nvPr/>
        </p:nvCxnSpPr>
        <p:spPr>
          <a:xfrm flipH="1" flipV="1">
            <a:off x="2213976" y="1402904"/>
            <a:ext cx="1277904" cy="2401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1640" y="2113692"/>
            <a:ext cx="100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按字母进行检索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0024" y="1124744"/>
            <a:ext cx="1386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点击进行搜索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190381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Page3</a:t>
            </a:r>
          </a:p>
          <a:p>
            <a:r>
              <a:rPr lang="zh-CN" altLang="en-US" dirty="0" smtClean="0">
                <a:latin typeface="+mj-ea"/>
                <a:ea typeface="+mj-ea"/>
              </a:rPr>
              <a:t>参展商页面</a:t>
            </a:r>
            <a:r>
              <a:rPr lang="en-US" altLang="zh-CN" dirty="0" smtClean="0">
                <a:latin typeface="+mj-ea"/>
                <a:ea typeface="+mj-ea"/>
              </a:rPr>
              <a:t>1</a:t>
            </a:r>
          </a:p>
          <a:p>
            <a:r>
              <a:rPr lang="zh-CN" altLang="en-US" dirty="0">
                <a:latin typeface="+mj-ea"/>
                <a:ea typeface="+mj-ea"/>
              </a:rPr>
              <a:t>按</a:t>
            </a:r>
            <a:r>
              <a:rPr lang="zh-CN" altLang="en-US" dirty="0" smtClean="0">
                <a:latin typeface="+mj-ea"/>
                <a:ea typeface="+mj-ea"/>
              </a:rPr>
              <a:t>字母搜索界面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5656" y="1249015"/>
            <a:ext cx="738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搜索框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932040" y="2135136"/>
            <a:ext cx="1806924" cy="1077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732240" y="2996952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点击进入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page4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6077444" y="2135136"/>
            <a:ext cx="852580" cy="69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876256" y="2041103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点击进入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page5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右箭头 13"/>
          <p:cNvSpPr/>
          <p:nvPr/>
        </p:nvSpPr>
        <p:spPr>
          <a:xfrm rot="16200000">
            <a:off x="6483912" y="3824190"/>
            <a:ext cx="50006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6591069" y="5074354"/>
            <a:ext cx="285752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548154" y="4217098"/>
            <a:ext cx="400110" cy="8572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上下滑动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23664" y="2780928"/>
            <a:ext cx="27363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 err="1" smtClean="0">
                <a:solidFill>
                  <a:srgbClr val="FF0000"/>
                </a:solidFill>
              </a:rPr>
              <a:t>Api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展商列表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en-US" altLang="en-US" sz="1400" dirty="0" err="1" smtClean="0">
                <a:solidFill>
                  <a:srgbClr val="FF0000"/>
                </a:solidFill>
              </a:rPr>
              <a:t>请求方式：http</a:t>
            </a:r>
            <a:r>
              <a:rPr kumimoji="1" lang="en-US" altLang="en-US" sz="1400" dirty="0" smtClean="0">
                <a:solidFill>
                  <a:srgbClr val="FF0000"/>
                </a:solidFill>
              </a:rPr>
              <a:t> get</a:t>
            </a: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返回内容：展商列表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数据内容：展商名称、展商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id</a:t>
            </a:r>
          </a:p>
        </p:txBody>
      </p:sp>
      <p:sp>
        <p:nvSpPr>
          <p:cNvPr id="20" name="矩形 19"/>
          <p:cNvSpPr/>
          <p:nvPr/>
        </p:nvSpPr>
        <p:spPr>
          <a:xfrm>
            <a:off x="0" y="4005064"/>
            <a:ext cx="27363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 err="1" smtClean="0">
                <a:solidFill>
                  <a:srgbClr val="FF0000"/>
                </a:solidFill>
              </a:rPr>
              <a:t>Api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搜索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en-US" altLang="en-US" sz="1400" dirty="0" err="1" smtClean="0">
                <a:solidFill>
                  <a:srgbClr val="FF0000"/>
                </a:solidFill>
              </a:rPr>
              <a:t>请求方式：http</a:t>
            </a:r>
            <a:r>
              <a:rPr kumimoji="1" lang="en-US" altLang="en-US" sz="1400" dirty="0" smtClean="0">
                <a:solidFill>
                  <a:srgbClr val="FF0000"/>
                </a:solidFill>
              </a:rPr>
              <a:t> get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带参数：关键字</a:t>
            </a:r>
            <a:endParaRPr kumimoji="1" lang="en-US" altLang="en-US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返回内容：展商列表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数据内容：展商名称、展商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:\Users\DaLi\Desktop\新建文件夹\xiugai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9" y="28829"/>
            <a:ext cx="3795903" cy="68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>
            <a:endCxn id="24" idx="3"/>
          </p:cNvCxnSpPr>
          <p:nvPr/>
        </p:nvCxnSpPr>
        <p:spPr>
          <a:xfrm flipH="1" flipV="1">
            <a:off x="2123728" y="1483903"/>
            <a:ext cx="1440160" cy="1538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072198" y="2143116"/>
            <a:ext cx="714380" cy="285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2357422" y="2143116"/>
            <a:ext cx="1782530" cy="5000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4" idx="3"/>
          </p:cNvCxnSpPr>
          <p:nvPr/>
        </p:nvCxnSpPr>
        <p:spPr>
          <a:xfrm flipH="1">
            <a:off x="2267744" y="2996952"/>
            <a:ext cx="792088" cy="4941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283968" y="3244044"/>
            <a:ext cx="2502610" cy="6135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69307" y="1330014"/>
            <a:ext cx="75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搜索框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86578" y="3643314"/>
            <a:ext cx="92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参展商家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1620" y="2393149"/>
            <a:ext cx="1348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点击按行业进行筛选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3971" y="3337247"/>
            <a:ext cx="953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行业种类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4248" y="2257708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点击进入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page5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190381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Page4</a:t>
            </a:r>
          </a:p>
          <a:p>
            <a:r>
              <a:rPr lang="zh-CN" altLang="en-US" dirty="0" smtClean="0">
                <a:latin typeface="+mj-ea"/>
                <a:ea typeface="+mj-ea"/>
              </a:rPr>
              <a:t>参展商页面</a:t>
            </a:r>
            <a:r>
              <a:rPr lang="en-US" altLang="zh-CN" dirty="0" smtClean="0">
                <a:latin typeface="+mj-ea"/>
                <a:ea typeface="+mj-ea"/>
              </a:rPr>
              <a:t>2</a:t>
            </a:r>
          </a:p>
          <a:p>
            <a:r>
              <a:rPr lang="zh-CN" altLang="en-US" dirty="0" smtClean="0">
                <a:latin typeface="+mj-ea"/>
                <a:ea typeface="+mj-ea"/>
              </a:rPr>
              <a:t>按行业搜索按钮</a:t>
            </a:r>
            <a:endParaRPr lang="zh-CN" altLang="en-US" dirty="0">
              <a:latin typeface="+mj-ea"/>
              <a:ea typeface="+mj-ea"/>
            </a:endParaRPr>
          </a:p>
        </p:txBody>
      </p:sp>
      <p:cxnSp>
        <p:nvCxnSpPr>
          <p:cNvPr id="27" name="直接箭头连接符 26"/>
          <p:cNvCxnSpPr>
            <a:endCxn id="4" idx="3"/>
          </p:cNvCxnSpPr>
          <p:nvPr/>
        </p:nvCxnSpPr>
        <p:spPr>
          <a:xfrm flipH="1">
            <a:off x="2267744" y="2646784"/>
            <a:ext cx="792088" cy="8443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2357423" y="3797202"/>
            <a:ext cx="702409" cy="495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03648" y="4129335"/>
            <a:ext cx="953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点击进入安防页面，见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page4-1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右箭头 18"/>
          <p:cNvSpPr/>
          <p:nvPr/>
        </p:nvSpPr>
        <p:spPr>
          <a:xfrm rot="16200000">
            <a:off x="6483912" y="4127042"/>
            <a:ext cx="50006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>
            <a:off x="6591069" y="5377206"/>
            <a:ext cx="285752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48154" y="4519950"/>
            <a:ext cx="400110" cy="8572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上下滑动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516216" y="476672"/>
            <a:ext cx="27363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 err="1" smtClean="0">
                <a:solidFill>
                  <a:srgbClr val="FF0000"/>
                </a:solidFill>
              </a:rPr>
              <a:t>Api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sz="1400" dirty="0">
                <a:solidFill>
                  <a:srgbClr val="FF0000"/>
                </a:solidFill>
              </a:rPr>
              <a:t>一级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行业列表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en-US" altLang="en-US" sz="1400" dirty="0" err="1" smtClean="0">
                <a:solidFill>
                  <a:srgbClr val="FF0000"/>
                </a:solidFill>
              </a:rPr>
              <a:t>请求方式：http</a:t>
            </a:r>
            <a:r>
              <a:rPr kumimoji="1" lang="en-US" altLang="en-US" sz="1400" dirty="0" smtClean="0">
                <a:solidFill>
                  <a:srgbClr val="FF0000"/>
                </a:solidFill>
              </a:rPr>
              <a:t> get</a:t>
            </a: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返回内容：一级行业列表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数据内容：行业名称、行业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528" y="190381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Page4-1</a:t>
            </a:r>
          </a:p>
          <a:p>
            <a:r>
              <a:rPr lang="zh-CN" altLang="en-US" dirty="0" smtClean="0">
                <a:latin typeface="+mj-ea"/>
                <a:ea typeface="+mj-ea"/>
              </a:rPr>
              <a:t>行业分类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安</a:t>
            </a:r>
            <a:r>
              <a:rPr lang="zh-CN" altLang="en-US" dirty="0">
                <a:latin typeface="+mj-ea"/>
                <a:ea typeface="+mj-ea"/>
              </a:rPr>
              <a:t>防</a:t>
            </a:r>
            <a:r>
              <a:rPr lang="zh-CN" altLang="en-US" dirty="0" smtClean="0">
                <a:latin typeface="+mj-ea"/>
                <a:ea typeface="+mj-ea"/>
              </a:rPr>
              <a:t>页面</a:t>
            </a:r>
            <a:endParaRPr lang="en-US" altLang="zh-CN" dirty="0" smtClean="0">
              <a:latin typeface="+mj-ea"/>
              <a:ea typeface="+mj-ea"/>
            </a:endParaRPr>
          </a:p>
        </p:txBody>
      </p:sp>
      <p:sp>
        <p:nvSpPr>
          <p:cNvPr id="8" name="右箭头 7"/>
          <p:cNvSpPr/>
          <p:nvPr/>
        </p:nvSpPr>
        <p:spPr>
          <a:xfrm rot="16200000">
            <a:off x="6483912" y="2816078"/>
            <a:ext cx="50006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6591069" y="4066242"/>
            <a:ext cx="285752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548154" y="3208986"/>
            <a:ext cx="400110" cy="8572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上下滑动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Picture 4" descr="C:\Users\DaLi\Desktop\新建文件夹\xiugai\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9" y="28829"/>
            <a:ext cx="3795903" cy="68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箭头连接符 12"/>
          <p:cNvCxnSpPr/>
          <p:nvPr/>
        </p:nvCxnSpPr>
        <p:spPr>
          <a:xfrm flipH="1">
            <a:off x="2357423" y="3068960"/>
            <a:ext cx="702409" cy="495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03648" y="3401093"/>
            <a:ext cx="953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点击进入楼宇对讲页面，见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page4-2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16216" y="476672"/>
            <a:ext cx="27363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 err="1" smtClean="0">
                <a:solidFill>
                  <a:srgbClr val="FF0000"/>
                </a:solidFill>
              </a:rPr>
              <a:t>Api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二级行业列表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en-US" altLang="en-US" sz="1400" dirty="0" err="1" smtClean="0">
                <a:solidFill>
                  <a:srgbClr val="FF0000"/>
                </a:solidFill>
              </a:rPr>
              <a:t>请求方式：http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get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带行业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id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参数</a:t>
            </a:r>
            <a:endParaRPr kumimoji="1" lang="en-US" altLang="en-US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返回内容：二级行业列表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数据内容：行业名称、行业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373437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DaLi\Desktop\新建文件夹\xiugai\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9" y="28829"/>
            <a:ext cx="3795903" cy="68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190381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Page4-2</a:t>
            </a:r>
          </a:p>
          <a:p>
            <a:r>
              <a:rPr lang="zh-CN" altLang="en-US" dirty="0" smtClean="0">
                <a:latin typeface="+mj-ea"/>
                <a:ea typeface="+mj-ea"/>
              </a:rPr>
              <a:t>参展商页面</a:t>
            </a:r>
            <a:endParaRPr lang="en-US" altLang="zh-CN" dirty="0" smtClean="0">
              <a:latin typeface="+mj-ea"/>
              <a:ea typeface="+mj-ea"/>
            </a:endParaRPr>
          </a:p>
        </p:txBody>
      </p:sp>
      <p:sp>
        <p:nvSpPr>
          <p:cNvPr id="4" name="右箭头 3"/>
          <p:cNvSpPr/>
          <p:nvPr/>
        </p:nvSpPr>
        <p:spPr>
          <a:xfrm rot="16200000">
            <a:off x="6483912" y="2816078"/>
            <a:ext cx="50006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下箭头 5"/>
          <p:cNvSpPr/>
          <p:nvPr/>
        </p:nvSpPr>
        <p:spPr>
          <a:xfrm>
            <a:off x="6591069" y="4066242"/>
            <a:ext cx="285752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548154" y="3208986"/>
            <a:ext cx="400110" cy="8572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上下滑动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2357424" y="3006856"/>
            <a:ext cx="702409" cy="3321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03648" y="3338989"/>
            <a:ext cx="953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参展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商家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2357424" y="3429000"/>
            <a:ext cx="702409" cy="737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357424" y="3502750"/>
            <a:ext cx="702408" cy="358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>
            <a:off x="6140207" y="1268760"/>
            <a:ext cx="664041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14571" y="1340768"/>
            <a:ext cx="9537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点击此按钮返回到主页面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7504" y="1412776"/>
            <a:ext cx="27363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 err="1" smtClean="0">
                <a:solidFill>
                  <a:srgbClr val="FF0000"/>
                </a:solidFill>
              </a:rPr>
              <a:t>Api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二级行业展商列表</a:t>
            </a:r>
            <a:endParaRPr kumimoji="1" lang="en-US" altLang="zh-CN" sz="1400" dirty="0" smtClean="0">
              <a:solidFill>
                <a:srgbClr val="FF0000"/>
              </a:solidFill>
            </a:endParaRPr>
          </a:p>
          <a:p>
            <a:r>
              <a:rPr kumimoji="1" lang="en-US" altLang="en-US" sz="1400" dirty="0" err="1" smtClean="0">
                <a:solidFill>
                  <a:srgbClr val="FF0000"/>
                </a:solidFill>
              </a:rPr>
              <a:t>请求方式：http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get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 带二级行业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id</a:t>
            </a:r>
            <a:r>
              <a:rPr kumimoji="1" lang="zh-CN" altLang="en-US" sz="1400" dirty="0" smtClean="0">
                <a:solidFill>
                  <a:srgbClr val="FF0000"/>
                </a:solidFill>
              </a:rPr>
              <a:t>参数</a:t>
            </a:r>
            <a:endParaRPr kumimoji="1" lang="en-US" altLang="en-US" sz="1400" dirty="0" smtClean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返回内容</a:t>
            </a:r>
            <a:r>
              <a:rPr kumimoji="1" lang="zh-CN" altLang="en-US" sz="1400" dirty="0">
                <a:solidFill>
                  <a:srgbClr val="FF0000"/>
                </a:solidFill>
              </a:rPr>
              <a:t>：二级行业展商列表</a:t>
            </a:r>
            <a:endParaRPr kumimoji="1" lang="en-US" altLang="zh-CN" sz="1400" dirty="0">
              <a:solidFill>
                <a:srgbClr val="FF0000"/>
              </a:solidFill>
            </a:endParaRPr>
          </a:p>
          <a:p>
            <a:r>
              <a:rPr kumimoji="1" lang="zh-CN" altLang="en-US" sz="1400" dirty="0" smtClean="0">
                <a:solidFill>
                  <a:srgbClr val="FF0000"/>
                </a:solidFill>
              </a:rPr>
              <a:t>数据内容：展商名称、展商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3541220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1221</Words>
  <Application>Microsoft Office PowerPoint</Application>
  <PresentationFormat>全屏显示(4:3)</PresentationFormat>
  <Paragraphs>214</Paragraphs>
  <Slides>24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</dc:creator>
  <cp:lastModifiedBy>DaLi</cp:lastModifiedBy>
  <cp:revision>144</cp:revision>
  <dcterms:created xsi:type="dcterms:W3CDTF">2013-06-08T16:01:42Z</dcterms:created>
  <dcterms:modified xsi:type="dcterms:W3CDTF">2013-07-23T09:16:10Z</dcterms:modified>
</cp:coreProperties>
</file>